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89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7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19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2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86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8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2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2232B-34E5-4FD8-9716-DA5978781B41}" type="datetimeFigureOut">
              <a:rPr lang="en-GB" smtClean="0"/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8CF49-D863-472B-8F03-F70E98775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6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050149"/>
              </p:ext>
            </p:extLst>
          </p:nvPr>
        </p:nvGraphicFramePr>
        <p:xfrm>
          <a:off x="251520" y="1052736"/>
          <a:ext cx="6696743" cy="5490246"/>
        </p:xfrm>
        <a:graphic>
          <a:graphicData uri="http://schemas.openxmlformats.org/drawingml/2006/table">
            <a:tbl>
              <a:tblPr/>
              <a:tblGrid>
                <a:gridCol w="997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5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50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4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50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50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192">
                <a:tc gridSpan="6">
                  <a:txBody>
                    <a:bodyPr/>
                    <a:lstStyle/>
                    <a:p>
                      <a:pPr algn="l" fontAlgn="b"/>
                      <a:endParaRPr lang="en-GB" sz="19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053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LUNCH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AFTER SCHOOL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58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Dance Funk KS2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(Hall) 3.30 - 4.30  </a:t>
                      </a: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Mini-WAGS Y1/2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(Turf/Yard) 3.30 -   4.30</a:t>
                      </a:r>
                    </a:p>
                    <a:p>
                      <a:pPr algn="l" fontAlgn="t"/>
                      <a:r>
                        <a:rPr lang="en-GB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Running Club 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Y4/5 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3.30-4.30</a:t>
                      </a:r>
                      <a:endParaRPr lang="en-GB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20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Tues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200" b="1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Performing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Arts KS2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(Hall) 3.30 - 4.30</a:t>
                      </a:r>
                      <a:endParaRPr lang="en-GB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NUFC Football Y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4/5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/6 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(Turf) 3.30 – 4.30</a:t>
                      </a:r>
                    </a:p>
                    <a:p>
                      <a:pPr algn="l" fontAlgn="t"/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NUFC Family Football (Turf/Pavilion)</a:t>
                      </a: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Science Club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@ Life </a:t>
                      </a:r>
                      <a:r>
                        <a:rPr lang="en-GB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3.30-5.00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GB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20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GB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Breakfast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Basketball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(Yard)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8.05 – 8.50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Boost Club 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</a:t>
                      </a: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Multi-Sports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Y2/3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3.30-4.30</a:t>
                      </a:r>
                      <a:endParaRPr lang="en-GB" sz="1200" b="0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220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Thurs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Spanish Y2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12.30-1.00</a:t>
                      </a:r>
                      <a:endParaRPr lang="en-GB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WAGS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Y5/6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Turf) 3.30 –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</a:t>
                      </a:r>
                    </a:p>
                    <a:p>
                      <a:pPr algn="l" fontAlgn="t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Family Science Club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3.30-4.30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GB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2206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GB" sz="1200" b="1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Irish Dancing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(Conservatory)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en-GB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KS2 12.00 - 12.30  KS1 12.30 - 1.00</a:t>
                      </a:r>
                      <a:endParaRPr lang="en-GB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Art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(Conservatory) 1.30 – 3.00</a:t>
                      </a:r>
                    </a:p>
                    <a:p>
                      <a:pPr algn="l" fontAlgn="t"/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Cheerleading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(Hall) 1.30 – 3.00</a:t>
                      </a:r>
                    </a:p>
                    <a:p>
                      <a:pPr algn="l" fontAlgn="t"/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Performing Arts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(Pavilion)1.30-3.00</a:t>
                      </a:r>
                    </a:p>
                    <a:p>
                      <a:pPr algn="l" fontAlgn="t"/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Multi Sports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(Turf) 1.30 – 3.00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61" marR="7061" marT="7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791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After School Clubs </a:t>
            </a:r>
          </a:p>
          <a:p>
            <a:pPr algn="ctr"/>
            <a:r>
              <a:rPr lang="en-US" sz="5400" b="1" cap="none" spc="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5400" b="1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Summer </a:t>
            </a:r>
            <a:r>
              <a:rPr lang="en-US" sz="5400" b="1" cap="none" spc="0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Term </a:t>
            </a:r>
            <a:endParaRPr lang="en-US" sz="5400" b="1" cap="none" spc="0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36633"/>
              </p:ext>
            </p:extLst>
          </p:nvPr>
        </p:nvGraphicFramePr>
        <p:xfrm>
          <a:off x="7290533" y="1988840"/>
          <a:ext cx="1371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3" imgW="1867161" imgH="1152381" progId="">
                  <p:embed/>
                </p:oleObj>
              </mc:Choice>
              <mc:Fallback>
                <p:oleObj r:id="rId3" imgW="1867161" imgH="1152381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0533" y="1988840"/>
                        <a:ext cx="1371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2649"/>
            <a:ext cx="1274653" cy="140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508" y="3861048"/>
            <a:ext cx="1876384" cy="151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3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8955</TotalTime>
  <Words>138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cp:lastPrinted>2018-04-10T09:34:51Z</cp:lastPrinted>
  <dcterms:created xsi:type="dcterms:W3CDTF">2015-01-05T10:44:12Z</dcterms:created>
  <dcterms:modified xsi:type="dcterms:W3CDTF">2018-04-10T11:08:39Z</dcterms:modified>
</cp:coreProperties>
</file>